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6" r:id="rId21"/>
    <p:sldId id="347" r:id="rId22"/>
    <p:sldId id="344" r:id="rId23"/>
    <p:sldId id="288" r:id="rId24"/>
    <p:sldId id="309" r:id="rId2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31/10/2019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31/10/2019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31/10/2019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AGOSTO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40" y="1956494"/>
            <a:ext cx="7927759" cy="36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AGOSTO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46" y="1822674"/>
            <a:ext cx="7199315" cy="40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1" y="1985118"/>
            <a:ext cx="7905565" cy="36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5" y="1822238"/>
            <a:ext cx="8100874" cy="40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AGOSTO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38" y="1717714"/>
            <a:ext cx="7257161" cy="42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1957893" y="555277"/>
            <a:ext cx="4850192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0" y="1826441"/>
            <a:ext cx="8911790" cy="41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1882589" y="555277"/>
            <a:ext cx="4925496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" y="1897402"/>
            <a:ext cx="8842786" cy="39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807285" y="555278"/>
            <a:ext cx="522053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8" y="1834173"/>
            <a:ext cx="8849703" cy="39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764255" y="555278"/>
            <a:ext cx="5263566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 CALIDAD DEL ITINERARIO</a:t>
            </a:r>
          </a:p>
          <a:p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" y="1868811"/>
            <a:ext cx="8875059" cy="37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AGOSTO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8" y="1931830"/>
            <a:ext cx="7412904" cy="39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6" y="1799761"/>
            <a:ext cx="8232039" cy="39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45" y="1713191"/>
            <a:ext cx="7492753" cy="42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AGOSTO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39" y="1974208"/>
            <a:ext cx="6208817" cy="39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31/10/2019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3" y="2005943"/>
            <a:ext cx="8087557" cy="40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106</Orden>
    <Formato xmlns="8cf1b8fd-72df-4c21-8306-a5f720778edf">/Style%20Library/Images/ppt.svg</Format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8cf1b8fd-72df-4c21-8306-a5f720778edf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18845</TotalTime>
  <Words>342</Words>
  <Application>Microsoft Office PowerPoint</Application>
  <PresentationFormat>Presentación en pantalla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AGOSTO 2019</dc:title>
  <dc:creator>CAMILO</dc:creator>
  <cp:lastModifiedBy>Jesika Soto Rodriguez</cp:lastModifiedBy>
  <cp:revision>395</cp:revision>
  <cp:lastPrinted>2016-11-09T21:48:51Z</cp:lastPrinted>
  <dcterms:created xsi:type="dcterms:W3CDTF">2015-08-10T15:28:24Z</dcterms:created>
  <dcterms:modified xsi:type="dcterms:W3CDTF">2019-10-31T19:47:46Z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